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24" r:id="rId2"/>
    <p:sldId id="325" r:id="rId3"/>
    <p:sldId id="326" r:id="rId4"/>
    <p:sldId id="260" r:id="rId5"/>
    <p:sldId id="327" r:id="rId6"/>
    <p:sldId id="277" r:id="rId7"/>
    <p:sldId id="291" r:id="rId8"/>
    <p:sldId id="288" r:id="rId9"/>
    <p:sldId id="281" r:id="rId10"/>
    <p:sldId id="336" r:id="rId11"/>
    <p:sldId id="333" r:id="rId12"/>
    <p:sldId id="332" r:id="rId13"/>
    <p:sldId id="334" r:id="rId14"/>
    <p:sldId id="335" r:id="rId15"/>
    <p:sldId id="286" r:id="rId16"/>
    <p:sldId id="273" r:id="rId17"/>
    <p:sldId id="329" r:id="rId18"/>
    <p:sldId id="297" r:id="rId19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4" autoAdjust="0"/>
    <p:restoredTop sz="85480" autoAdjust="0"/>
  </p:normalViewPr>
  <p:slideViewPr>
    <p:cSldViewPr snapToGrid="0">
      <p:cViewPr varScale="1">
        <p:scale>
          <a:sx n="109" d="100"/>
          <a:sy n="109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199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10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83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If you’re wondering – how do I find out more?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5301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196571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3533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87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14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12089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75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05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3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0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r>
              <a:rPr lang="en-US" sz="6600" dirty="0"/>
              <a:t> </a:t>
            </a:r>
            <a:r>
              <a:rPr lang="en-US" sz="6600" dirty="0">
                <a:solidFill>
                  <a:srgbClr val="FF0000"/>
                </a:solidFill>
              </a:rPr>
              <a:t>❤</a:t>
            </a:r>
            <a:r>
              <a:rPr lang="en-US" sz="6600" dirty="0"/>
              <a:t> SQL Server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4693231" y="5138696"/>
            <a:ext cx="2480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Presented by</a:t>
            </a:r>
          </a:p>
          <a:p>
            <a:pPr algn="ctr"/>
            <a:r>
              <a:rPr lang="en-US" dirty="0"/>
              <a:t>Chrissy LeMaire, MVP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331542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314326322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DbaMaxMemory</a:t>
            </a:r>
            <a:r>
              <a:rPr lang="en-US" dirty="0"/>
              <a:t> | Set-</a:t>
            </a:r>
            <a:r>
              <a:rPr lang="en-US" dirty="0" err="1"/>
              <a:t>DbaMaxMemory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40" y="1716309"/>
            <a:ext cx="10447619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521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Get-</a:t>
            </a:r>
            <a:r>
              <a:rPr lang="en-US" dirty="0" err="1"/>
              <a:t>DbaLastGoodCheckDb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0" y="1237675"/>
            <a:ext cx="10408306" cy="47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61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Get-</a:t>
            </a:r>
            <a:r>
              <a:rPr lang="en-US" dirty="0" err="1"/>
              <a:t>DbaDiskSpace</a:t>
            </a:r>
            <a:r>
              <a:rPr lang="en-US" dirty="0"/>
              <a:t> – </a:t>
            </a:r>
            <a:r>
              <a:rPr lang="en-US" dirty="0" err="1"/>
              <a:t>BlockSize</a:t>
            </a:r>
            <a:r>
              <a:rPr lang="en-US" dirty="0"/>
              <a:t> &amp; </a:t>
            </a:r>
            <a:r>
              <a:rPr lang="en-US" dirty="0" err="1"/>
              <a:t>IsSqlDisk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79" y="1263801"/>
            <a:ext cx="9554903" cy="47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5780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DbaSpn</a:t>
            </a:r>
            <a:r>
              <a:rPr lang="en-US" dirty="0"/>
              <a:t> | Set-</a:t>
            </a:r>
            <a:r>
              <a:rPr lang="en-US" dirty="0" err="1"/>
              <a:t>DbaSpn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74" y="1263801"/>
            <a:ext cx="10418617" cy="47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775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Find-</a:t>
            </a:r>
            <a:r>
              <a:rPr lang="en-US" dirty="0" err="1"/>
              <a:t>DbaOrphanedFile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7" y="1709329"/>
            <a:ext cx="11439387" cy="28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9711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Reset-</a:t>
            </a:r>
            <a:r>
              <a:rPr lang="en-US" dirty="0" err="1"/>
              <a:t>SqlAdmin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9" name="reset-sqladmin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53" y="1276543"/>
            <a:ext cx="8705215" cy="48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539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136877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Major Contributors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5" name="Rectangle 4"/>
          <p:cNvSpPr/>
          <p:nvPr/>
        </p:nvSpPr>
        <p:spPr>
          <a:xfrm>
            <a:off x="5847370" y="265404"/>
            <a:ext cx="5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❤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14" y="1138232"/>
            <a:ext cx="5018470" cy="52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0784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7440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Cloud &amp; </a:t>
            </a:r>
            <a:r>
              <a:rPr lang="en-US" sz="6600" dirty="0" err="1"/>
              <a:t>DataCenter</a:t>
            </a:r>
            <a:r>
              <a:rPr lang="en-US" sz="6600" dirty="0"/>
              <a:t> (PowerShell)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5226637" y="5316496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2015, 2016, 2017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29" y="2108619"/>
            <a:ext cx="2799842" cy="27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9864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DBA at NATO Special Ops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1026" name="Picture 2" descr="Image result for nato special op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2014855"/>
            <a:ext cx="274320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5503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twitter</a:t>
            </a:r>
          </a:p>
        </p:txBody>
      </p:sp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8" name="Picture 2" descr="Image result for giant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0" y="141827"/>
            <a:ext cx="1114378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4560" y="2672834"/>
            <a:ext cx="19672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@cl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41631700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  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124713" y="1724226"/>
            <a:ext cx="41668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b="1" u="sng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800" b="1" u="sng" dirty="0"/>
              <a:t>Other Ways</a:t>
            </a:r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dbatools.io/download</a:t>
            </a:r>
            <a:endParaRPr lang="en-US" sz="2400" b="1" u="sng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</p:txBody>
      </p:sp>
      <p:sp>
        <p:nvSpPr>
          <p:cNvPr id="6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Install</a:t>
            </a:r>
          </a:p>
        </p:txBody>
      </p:sp>
      <p:pic>
        <p:nvPicPr>
          <p:cNvPr id="8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450574" y="1634839"/>
            <a:ext cx="101866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SQL Server 2000 – </a:t>
            </a:r>
            <a:r>
              <a:rPr lang="en-US" sz="3600" dirty="0" err="1"/>
              <a:t>vNext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Express – Enterprise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Clustered and stand-alone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Windows and SQL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Default and named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Multiple instances on one server</a:t>
            </a:r>
          </a:p>
        </p:txBody>
      </p:sp>
    </p:spTree>
    <p:extLst>
      <p:ext uri="{BB962C8B-B14F-4D97-AF65-F5344CB8AC3E}">
        <p14:creationId xmlns:p14="http://schemas.microsoft.com/office/powerpoint/2010/main" val="3461398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/>
              <a:t>DbaMigration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migration-final">
            <a:hlinkClick r:id="" action="ppaction://media"/>
            <a:extLst>
              <a:ext uri="{FF2B5EF4-FFF2-40B4-BE49-F238E27FC236}">
                <a16:creationId xmlns:a16="http://schemas.microsoft.com/office/drawing/2014/main" id="{F58F94BD-C1A7-4C40-846B-D9A815D1A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189" y="1237675"/>
            <a:ext cx="8614791" cy="48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DbaLastBackup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5" name="test-l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268" y="1268155"/>
            <a:ext cx="7808525" cy="43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47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6400</TotalTime>
  <Words>536</Words>
  <Application>Microsoft Office PowerPoint</Application>
  <PresentationFormat>Custom</PresentationFormat>
  <Paragraphs>82</Paragraphs>
  <Slides>18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Helvetica</vt:lpstr>
      <vt:lpstr>Helvetica Neue</vt:lpstr>
      <vt:lpstr>Segoe UI Light</vt:lpstr>
      <vt:lpstr>Segoe UI Semilight</vt:lpstr>
      <vt:lpstr>Default</vt:lpstr>
      <vt:lpstr>dbatools ❤ SQL Server</vt:lpstr>
      <vt:lpstr>Cloud &amp; DataCenter (PowerShell)</vt:lpstr>
      <vt:lpstr>DBA at NATO Special Ops</vt:lpstr>
      <vt:lpstr>PowerPoint Presentation</vt:lpstr>
      <vt:lpstr>PowerPoint Presentation</vt:lpstr>
      <vt:lpstr>  </vt:lpstr>
      <vt:lpstr>Support</vt:lpstr>
      <vt:lpstr>Start-DbaMigration</vt:lpstr>
      <vt:lpstr>Test-DbaLastBackup</vt:lpstr>
      <vt:lpstr>Test-DbaMaxMemory | Set-DbaMaxMemory</vt:lpstr>
      <vt:lpstr>Get-DbaLastGoodCheckDb</vt:lpstr>
      <vt:lpstr>Get-DbaDiskSpace – BlockSize &amp; IsSqlDisk</vt:lpstr>
      <vt:lpstr>Test-DbaSpn | Set-DbaSpn</vt:lpstr>
      <vt:lpstr>Find-DbaOrphanedFile</vt:lpstr>
      <vt:lpstr>Reset-SqlAdmin</vt:lpstr>
      <vt:lpstr>How to Get-Help</vt:lpstr>
      <vt:lpstr>PowerPoint Presentation</vt:lpstr>
      <vt:lpstr>Join us! - dbatools.io/slack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233</cp:revision>
  <dcterms:modified xsi:type="dcterms:W3CDTF">2017-12-04T21:01:26Z</dcterms:modified>
</cp:coreProperties>
</file>